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6913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This Old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11B67F-19AF-4F59-9A35-B1851B21E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3" y="3381908"/>
            <a:ext cx="7025777" cy="36032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67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2019-04-19T20:02:46Z</dcterms:modified>
  <cp:category>Shooting</cp:category>
</cp:coreProperties>
</file>